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372100" cx="7620000"/>
  <p:notesSz cx="6858000" cy="9144000"/>
  <p:embeddedFontLst>
    <p:embeddedFont>
      <p:font typeface="Open Sans SemiBold"/>
      <p:regular r:id="rId6"/>
      <p:bold r:id="rId7"/>
      <p:italic r:id="rId8"/>
      <p:boldItalic r:id="rId9"/>
    </p:embeddedFont>
    <p:embeddedFont>
      <p:font typeface="Helvetica Neue Light"/>
      <p:regular r:id="rId10"/>
      <p:bold r:id="rId11"/>
      <p:italic r:id="rId12"/>
      <p:boldItalic r:id="rId13"/>
    </p:embeddedFont>
    <p:embeddedFont>
      <p:font typeface="Open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Light-bold.fntdata"/><Relationship Id="rId10" Type="http://schemas.openxmlformats.org/officeDocument/2006/relationships/font" Target="fonts/HelveticaNeueLight-regular.fntdata"/><Relationship Id="rId13" Type="http://schemas.openxmlformats.org/officeDocument/2006/relationships/font" Target="fonts/HelveticaNeueLight-boldItalic.fntdata"/><Relationship Id="rId12" Type="http://schemas.openxmlformats.org/officeDocument/2006/relationships/font" Target="fonts/HelveticaNeueLight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OpenSansSemiBold-boldItalic.fntdata"/><Relationship Id="rId15" Type="http://schemas.openxmlformats.org/officeDocument/2006/relationships/font" Target="fonts/OpenSans-bold.fntdata"/><Relationship Id="rId14" Type="http://schemas.openxmlformats.org/officeDocument/2006/relationships/font" Target="fonts/OpenSans-regular.fntdata"/><Relationship Id="rId17" Type="http://schemas.openxmlformats.org/officeDocument/2006/relationships/font" Target="fonts/OpenSans-boldItalic.fntdata"/><Relationship Id="rId16" Type="http://schemas.openxmlformats.org/officeDocument/2006/relationships/font" Target="fonts/OpenSans-italic.fntdata"/><Relationship Id="rId5" Type="http://schemas.openxmlformats.org/officeDocument/2006/relationships/slide" Target="slides/slide1.xml"/><Relationship Id="rId6" Type="http://schemas.openxmlformats.org/officeDocument/2006/relationships/font" Target="fonts/OpenSansSemiBold-regular.fntdata"/><Relationship Id="rId7" Type="http://schemas.openxmlformats.org/officeDocument/2006/relationships/font" Target="fonts/OpenSansSemiBold-bold.fntdata"/><Relationship Id="rId8" Type="http://schemas.openxmlformats.org/officeDocument/2006/relationships/font" Target="fonts/OpenSansSemiBold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Avenir"/>
                <a:ea typeface="Avenir"/>
                <a:cs typeface="Avenir"/>
                <a:sym typeface="Avenir"/>
              </a:defRPr>
            </a:lvl2pPr>
            <a:lvl3pPr indent="-228600" lvl="2" marL="1371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Avenir"/>
                <a:ea typeface="Avenir"/>
                <a:cs typeface="Avenir"/>
                <a:sym typeface="Avenir"/>
              </a:defRPr>
            </a:lvl3pPr>
            <a:lvl4pPr indent="-228600" lvl="3" marL="18288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Avenir"/>
                <a:ea typeface="Avenir"/>
                <a:cs typeface="Avenir"/>
                <a:sym typeface="Avenir"/>
              </a:defRPr>
            </a:lvl4pPr>
            <a:lvl5pPr indent="-228600" lvl="4" marL="22860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Avenir"/>
                <a:ea typeface="Avenir"/>
                <a:cs typeface="Avenir"/>
                <a:sym typeface="Avenir"/>
              </a:defRPr>
            </a:lvl5pPr>
            <a:lvl6pPr indent="-228600" lvl="5" marL="2743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Avenir"/>
                <a:ea typeface="Avenir"/>
                <a:cs typeface="Avenir"/>
                <a:sym typeface="Avenir"/>
              </a:defRPr>
            </a:lvl6pPr>
            <a:lvl7pPr indent="-228600" lvl="6" marL="3200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Avenir"/>
                <a:ea typeface="Avenir"/>
                <a:cs typeface="Avenir"/>
                <a:sym typeface="Avenir"/>
              </a:defRPr>
            </a:lvl7pPr>
            <a:lvl8pPr indent="-228600" lvl="7" marL="3657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Avenir"/>
                <a:ea typeface="Avenir"/>
                <a:cs typeface="Avenir"/>
                <a:sym typeface="Avenir"/>
              </a:defRPr>
            </a:lvl8pPr>
            <a:lvl9pPr indent="-228600" lvl="8" marL="41148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Shape 3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subtítulo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x="928092" y="902344"/>
            <a:ext cx="5763816" cy="181868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928092" y="2769989"/>
            <a:ext cx="5763816" cy="6225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14325" lvl="5" marL="27432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14325" lvl="6" marL="32004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14325" lvl="7" marL="36576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14325" lvl="8" marL="41148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ita">
  <p:cSld name="Cita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">
  <p:cSld name="Foto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>
  <p:cSld name="En blanco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horizontal)">
  <p:cSld name="Foto (horizontal)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928092" y="3700313"/>
            <a:ext cx="5763816" cy="78343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928092" y="4511724"/>
            <a:ext cx="5763816" cy="6225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14325" lvl="5" marL="27432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14325" lvl="6" marL="32004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14325" lvl="7" marL="36576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14325" lvl="8" marL="41148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(centro)">
  <p:cSld name="Título (centro)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928092" y="1776710"/>
            <a:ext cx="5763816" cy="18186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vertical)">
  <p:cSld name="Foto (vertical)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753219" y="349746"/>
            <a:ext cx="2937868" cy="219640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753219" y="2623095"/>
            <a:ext cx="2937868" cy="22593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ctr">
              <a:spcBef>
                <a:spcPts val="0"/>
              </a:spcBef>
              <a:spcAft>
                <a:spcPts val="0"/>
              </a:spcAft>
              <a:buSzPts val="1600"/>
              <a:buFont typeface="Helvetica Neue Light"/>
              <a:buNone/>
              <a:defRPr b="0" i="0" sz="16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14325" lvl="5" marL="27432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14325" lvl="6" marL="32004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14325" lvl="7" marL="36576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14325" lvl="8" marL="41148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(arriba)">
  <p:cSld name="Título (arriba)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753219" y="244822"/>
            <a:ext cx="6113562" cy="118913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viñetas">
  <p:cSld name="Título y viñeta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753219" y="244822"/>
            <a:ext cx="6113562" cy="118913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753219" y="1433958"/>
            <a:ext cx="6113562" cy="3462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4325" lvl="0" marL="4572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14325" lvl="1" marL="9144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14325" lvl="2" marL="13716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14325" lvl="3" marL="18288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14325" lvl="4" marL="22860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14325" lvl="5" marL="27432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14325" lvl="6" marL="32004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14325" lvl="7" marL="36576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14325" lvl="8" marL="41148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, viñetas y foto">
  <p:cSld name="Título, viñetas y foto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753219" y="244822"/>
            <a:ext cx="6113562" cy="118913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753219" y="1433958"/>
            <a:ext cx="2937868" cy="3462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295275" lvl="0" marL="457200" marR="0" rtl="0" algn="l">
              <a:spcBef>
                <a:spcPts val="3200"/>
              </a:spcBef>
              <a:spcAft>
                <a:spcPts val="0"/>
              </a:spcAft>
              <a:buSzPts val="1050"/>
              <a:buFont typeface="Helvetica Neue Light"/>
              <a:buChar char="•"/>
              <a:defRPr b="0" i="0" sz="1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95275" lvl="1" marL="914400" marR="0" rtl="0" algn="l">
              <a:spcBef>
                <a:spcPts val="3200"/>
              </a:spcBef>
              <a:spcAft>
                <a:spcPts val="0"/>
              </a:spcAft>
              <a:buSzPts val="1050"/>
              <a:buFont typeface="Helvetica Neue Light"/>
              <a:buChar char="•"/>
              <a:defRPr b="0" i="0" sz="1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95275" lvl="2" marL="1371600" marR="0" rtl="0" algn="l">
              <a:spcBef>
                <a:spcPts val="3200"/>
              </a:spcBef>
              <a:spcAft>
                <a:spcPts val="0"/>
              </a:spcAft>
              <a:buSzPts val="1050"/>
              <a:buFont typeface="Helvetica Neue Light"/>
              <a:buChar char="•"/>
              <a:defRPr b="0" i="0" sz="1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95275" lvl="3" marL="1828800" marR="0" rtl="0" algn="l">
              <a:spcBef>
                <a:spcPts val="3200"/>
              </a:spcBef>
              <a:spcAft>
                <a:spcPts val="0"/>
              </a:spcAft>
              <a:buSzPts val="1050"/>
              <a:buFont typeface="Helvetica Neue Light"/>
              <a:buChar char="•"/>
              <a:defRPr b="0" i="0" sz="1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95275" lvl="4" marL="2286000" marR="0" rtl="0" algn="l">
              <a:spcBef>
                <a:spcPts val="3200"/>
              </a:spcBef>
              <a:spcAft>
                <a:spcPts val="0"/>
              </a:spcAft>
              <a:buSzPts val="1050"/>
              <a:buFont typeface="Helvetica Neue Light"/>
              <a:buChar char="•"/>
              <a:defRPr b="0" i="0" sz="1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14325" lvl="5" marL="27432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14325" lvl="6" marL="32004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14325" lvl="7" marL="36576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14325" lvl="8" marL="41148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iñetas">
  <p:cSld name="Viñeta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" type="body"/>
          </p:nvPr>
        </p:nvSpPr>
        <p:spPr>
          <a:xfrm>
            <a:off x="753219" y="699492"/>
            <a:ext cx="6113562" cy="397311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4325" lvl="0" marL="4572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14325" lvl="1" marL="9144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14325" lvl="2" marL="13716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14325" lvl="3" marL="18288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14325" lvl="4" marL="22860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14325" lvl="5" marL="27432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14325" lvl="6" marL="32004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14325" lvl="7" marL="36576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14325" lvl="8" marL="41148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to (3)">
  <p:cSld name="Foto (3)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753219" y="244822"/>
            <a:ext cx="6113562" cy="118913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753219" y="1433958"/>
            <a:ext cx="6113562" cy="3462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4325" lvl="0" marL="4572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14325" lvl="1" marL="9144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14325" lvl="2" marL="13716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14325" lvl="3" marL="18288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14325" lvl="4" marL="22860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14325" lvl="5" marL="27432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314325" lvl="6" marL="32004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314325" lvl="7" marL="36576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314325" lvl="8" marL="4114800" marR="0" rtl="0" algn="l">
              <a:spcBef>
                <a:spcPts val="4200"/>
              </a:spcBef>
              <a:spcAft>
                <a:spcPts val="0"/>
              </a:spcAft>
              <a:buSzPts val="1350"/>
              <a:buFont typeface="Helvetica Neue Light"/>
              <a:buChar char="•"/>
              <a:defRPr b="0" i="0" sz="1800" u="none" cap="none" strike="noStrike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Shape 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84" y="94335"/>
            <a:ext cx="7589432" cy="5183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Shape 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1717" y="502499"/>
            <a:ext cx="2179079" cy="46780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Shape 39"/>
          <p:cNvSpPr/>
          <p:nvPr/>
        </p:nvSpPr>
        <p:spPr>
          <a:xfrm>
            <a:off x="721717" y="1260871"/>
            <a:ext cx="6284060" cy="1325961"/>
          </a:xfrm>
          <a:prstGeom prst="rect">
            <a:avLst/>
          </a:prstGeom>
          <a:noFill/>
          <a:ln>
            <a:noFill/>
          </a:ln>
        </p:spPr>
        <p:txBody>
          <a:bodyPr anchorCtr="0" anchor="ctr" bIns="27975" lIns="27975" spcFirstLastPara="1" rIns="27975" wrap="square" tIns="279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00" u="none" cap="none" strike="noStrik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We have the pleasure to invite you to XXX to discover the latest news from our industry.</a:t>
            </a:r>
            <a:endParaRPr b="0" i="0" sz="1500" u="none" cap="none" strike="noStrike">
              <a:solidFill>
                <a:srgbClr val="5358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00" u="none" cap="none" strike="noStrike">
              <a:solidFill>
                <a:srgbClr val="5358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00" u="none" cap="none" strike="noStrik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Don’t miss this year’s new product launches and all of our technological improvements. </a:t>
            </a:r>
            <a:endParaRPr/>
          </a:p>
        </p:txBody>
      </p:sp>
      <p:pic>
        <p:nvPicPr>
          <p:cNvPr id="40" name="Shape 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3535" y="2882900"/>
            <a:ext cx="6112930" cy="381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Shape 41"/>
          <p:cNvSpPr/>
          <p:nvPr/>
        </p:nvSpPr>
        <p:spPr>
          <a:xfrm>
            <a:off x="733440" y="3120429"/>
            <a:ext cx="3618676" cy="719536"/>
          </a:xfrm>
          <a:prstGeom prst="rect">
            <a:avLst/>
          </a:prstGeom>
          <a:noFill/>
          <a:ln>
            <a:noFill/>
          </a:ln>
        </p:spPr>
        <p:txBody>
          <a:bodyPr anchorCtr="0" anchor="ctr" bIns="27975" lIns="27975" spcFirstLastPara="1" rIns="27975" wrap="square" tIns="279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00" u="none" cap="none" strike="noStrik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Hope to see you at</a:t>
            </a:r>
            <a:r>
              <a:rPr b="0" i="0" lang="en-US" sz="1500" u="none" cap="none" strike="noStrike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US" sz="1500" u="none" cap="none" strike="noStrike">
                <a:latin typeface="Open Sans SemiBold"/>
                <a:ea typeface="Open Sans SemiBold"/>
                <a:cs typeface="Open Sans SemiBold"/>
                <a:sym typeface="Open Sans SemiBold"/>
              </a:rPr>
              <a:t>[Trade Show Name]</a:t>
            </a:r>
            <a:endParaRPr b="1" i="0" sz="1500" u="none" cap="none" strike="noStrike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0" i="0" lang="en-US" sz="1500" u="none" cap="none" strike="noStrik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Stand</a:t>
            </a:r>
            <a:r>
              <a:rPr b="0" i="0" lang="en-US" sz="1500" u="none" cap="none" strike="noStrike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US" sz="1500" u="none" cap="none" strike="noStrike">
                <a:latin typeface="Open Sans SemiBold"/>
                <a:ea typeface="Open Sans SemiBold"/>
                <a:cs typeface="Open Sans SemiBold"/>
                <a:sym typeface="Open Sans SemiBold"/>
              </a:rPr>
              <a:t># XX</a:t>
            </a:r>
            <a:endParaRPr/>
          </a:p>
        </p:txBody>
      </p:sp>
      <p:sp>
        <p:nvSpPr>
          <p:cNvPr id="42" name="Shape 42"/>
          <p:cNvSpPr/>
          <p:nvPr/>
        </p:nvSpPr>
        <p:spPr>
          <a:xfrm>
            <a:off x="5114797" y="3120429"/>
            <a:ext cx="1572476" cy="1129111"/>
          </a:xfrm>
          <a:prstGeom prst="rect">
            <a:avLst/>
          </a:prstGeom>
          <a:noFill/>
          <a:ln>
            <a:noFill/>
          </a:ln>
        </p:spPr>
        <p:txBody>
          <a:bodyPr anchorCtr="0" anchor="ctr" bIns="27975" lIns="27975" spcFirstLastPara="1" rIns="27975" wrap="square" tIns="279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00" u="none" cap="none" strike="noStrik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Date:</a:t>
            </a:r>
            <a:r>
              <a:rPr b="0" i="0" lang="en-US" sz="1500" u="none" cap="none" strike="noStrike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US" sz="1500" u="none" cap="none" strike="noStrike">
                <a:latin typeface="Open Sans SemiBold"/>
                <a:ea typeface="Open Sans SemiBold"/>
                <a:cs typeface="Open Sans SemiBold"/>
                <a:sym typeface="Open Sans SemiBold"/>
              </a:rPr>
              <a:t>xx, xx, xxx</a:t>
            </a:r>
            <a:endParaRPr b="0" i="0" sz="1500" u="none" cap="none" strike="noStrike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0" i="0" lang="en-US" sz="1500" u="none" cap="none" strike="noStrik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Hour:</a:t>
            </a:r>
            <a:r>
              <a:rPr b="0" i="0" lang="en-US" sz="1500" u="none" cap="none" strike="noStrike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US" sz="1500" u="none" cap="none" strike="noStrike">
                <a:latin typeface="Open Sans SemiBold"/>
                <a:ea typeface="Open Sans SemiBold"/>
                <a:cs typeface="Open Sans SemiBold"/>
                <a:sym typeface="Open Sans SemiBold"/>
              </a:rPr>
              <a:t>xxxx</a:t>
            </a:r>
            <a:endParaRPr b="0" i="0" sz="1500" u="none" cap="none" strike="noStrike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0" i="0" lang="en-US" sz="1500" u="none" cap="none" strike="noStrik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Place:</a:t>
            </a:r>
            <a:r>
              <a:rPr b="0" i="0" lang="en-US" sz="1500" u="none" cap="none" strike="noStrike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-US" sz="1500" u="none" cap="none" strike="noStrike">
                <a:latin typeface="Open Sans SemiBold"/>
                <a:ea typeface="Open Sans SemiBold"/>
                <a:cs typeface="Open Sans SemiBold"/>
                <a:sym typeface="Open Sans SemiBold"/>
              </a:rPr>
              <a:t>xxxxxx</a:t>
            </a:r>
            <a:endParaRPr/>
          </a:p>
        </p:txBody>
      </p:sp>
      <p:sp>
        <p:nvSpPr>
          <p:cNvPr id="43" name="Shape 43"/>
          <p:cNvSpPr/>
          <p:nvPr/>
        </p:nvSpPr>
        <p:spPr>
          <a:xfrm>
            <a:off x="733204" y="4505325"/>
            <a:ext cx="4069998" cy="795735"/>
          </a:xfrm>
          <a:prstGeom prst="rect">
            <a:avLst/>
          </a:prstGeom>
          <a:noFill/>
          <a:ln>
            <a:noFill/>
          </a:ln>
        </p:spPr>
        <p:txBody>
          <a:bodyPr anchorCtr="0" anchor="ctr" bIns="27975" lIns="27975" spcFirstLastPara="1" rIns="27975" wrap="square" tIns="279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500" u="none" cap="none" strike="noStrike">
                <a:solidFill>
                  <a:srgbClr val="00B086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Please confirm your attendance, thank you</a:t>
            </a:r>
            <a:endParaRPr b="1" i="0" sz="1500" u="none" cap="none" strike="noStrike">
              <a:solidFill>
                <a:srgbClr val="00B086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